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1"/>
  </p:notesMasterIdLst>
  <p:sldIdLst>
    <p:sldId id="287" r:id="rId2"/>
    <p:sldId id="291" r:id="rId3"/>
    <p:sldId id="262" r:id="rId4"/>
    <p:sldId id="263" r:id="rId5"/>
    <p:sldId id="264" r:id="rId6"/>
    <p:sldId id="265" r:id="rId7"/>
    <p:sldId id="273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6BEF-351E-4756-9023-43B837EC0EE3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0BEE1-FF1F-47AE-A940-859CCB00F2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0BEE1-FF1F-47AE-A940-859CCB00F2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MORE NOTES AFTER THIS!!!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0BEE1-FF1F-47AE-A940-859CCB00F2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3A7F519-2A16-7E42-B482-572A381502E9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8DD1B26-5D7E-344C-A9C8-0867850A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uZp1dNybgf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57809"/>
            <a:ext cx="8042276" cy="1556716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Understanding Earth’s History – Ice Cores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04845"/>
            <a:ext cx="8042276" cy="40290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Why </a:t>
            </a:r>
            <a:r>
              <a:rPr lang="en-US" sz="2800" b="1" dirty="0" smtClean="0">
                <a:solidFill>
                  <a:schemeClr val="tx1"/>
                </a:solidFill>
              </a:rPr>
              <a:t>is ice key to our understanding of earth’s history?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s://encrypted-tbn1.gstatic.com/images?q=tbn:ANd9GcRxaNDvhQGl8yAPbhSywJHXUbRi5SsuK6Q_i7rnIaheD5QbzT6vX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269" y="2717735"/>
            <a:ext cx="3164175" cy="2060128"/>
          </a:xfrm>
          <a:prstGeom prst="rect">
            <a:avLst/>
          </a:prstGeom>
          <a:noFill/>
        </p:spPr>
      </p:pic>
      <p:pic>
        <p:nvPicPr>
          <p:cNvPr id="33796" name="Picture 4" descr="https://encrypted-tbn0.gstatic.com/images?q=tbn:ANd9GcQkosA73nffa7lFCjWUtxZjMq8Flcgan3CZNOh24pynFDp2AY-lH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444" y="4349258"/>
            <a:ext cx="3015312" cy="2258575"/>
          </a:xfrm>
          <a:prstGeom prst="rect">
            <a:avLst/>
          </a:prstGeom>
          <a:noFill/>
        </p:spPr>
      </p:pic>
      <p:pic>
        <p:nvPicPr>
          <p:cNvPr id="33798" name="Picture 6" descr="https://encrypted-tbn1.gstatic.com/images?q=tbn:ANd9GcQj9Y3c9J201L9MxwerzDwfCQkzQoTr4SYjuEOp2J0hPsWdLxAnq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3669" y="2967100"/>
            <a:ext cx="2167882" cy="2882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start with </a:t>
            </a:r>
            <a:r>
              <a:rPr lang="en-US" dirty="0" smtClean="0">
                <a:hlinkClick r:id="rId2"/>
              </a:rPr>
              <a:t>volcanoes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936" y="2187229"/>
            <a:ext cx="4621450" cy="3461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41396"/>
            <a:ext cx="6079849" cy="53904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48" y="107576"/>
            <a:ext cx="8600661" cy="1336956"/>
          </a:xfrm>
          <a:noFill/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The Earth actually gets </a:t>
            </a:r>
            <a:r>
              <a:rPr lang="en-US" sz="3600" b="1" u="sng" dirty="0" smtClean="0">
                <a:solidFill>
                  <a:schemeClr val="tx1"/>
                </a:solidFill>
              </a:rPr>
              <a:t>COLDER </a:t>
            </a:r>
            <a:r>
              <a:rPr lang="en-US" sz="3600" b="1" dirty="0" smtClean="0">
                <a:solidFill>
                  <a:schemeClr val="tx1"/>
                </a:solidFill>
              </a:rPr>
              <a:t>after big volcanic eruptions!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8042276" cy="1444532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do volcanic eruptions affect the Earth’s temp?  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600201"/>
            <a:ext cx="3791840" cy="33979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1. Dust, ash, </a:t>
            </a:r>
            <a:r>
              <a:rPr lang="en-US" sz="2800" dirty="0" smtClean="0"/>
              <a:t>glass, and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rock</a:t>
            </a:r>
            <a:r>
              <a:rPr lang="en-US" sz="2800" dirty="0" smtClean="0"/>
              <a:t> are released into the air during a volcanic eruption.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1"/>
            <a:ext cx="5257800" cy="405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758" y="4168504"/>
            <a:ext cx="4167160" cy="2263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These things </a:t>
            </a:r>
            <a:r>
              <a:rPr lang="en-US" b="1" dirty="0" smtClean="0">
                <a:solidFill>
                  <a:schemeClr val="tx1"/>
                </a:solidFill>
              </a:rPr>
              <a:t>block the sun </a:t>
            </a:r>
            <a:r>
              <a:rPr lang="en-US" dirty="0" smtClean="0"/>
              <a:t>from reaching earth!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968" y="1391933"/>
            <a:ext cx="7075640" cy="5466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206" y="1444532"/>
            <a:ext cx="2169345" cy="2210105"/>
          </a:xfrm>
          <a:prstGeom prst="rect">
            <a:avLst/>
          </a:prstGeom>
        </p:spPr>
      </p:pic>
      <p:sp>
        <p:nvSpPr>
          <p:cNvPr id="6" name="Minus 5"/>
          <p:cNvSpPr/>
          <p:nvPr/>
        </p:nvSpPr>
        <p:spPr>
          <a:xfrm rot="2564880">
            <a:off x="6233552" y="1748105"/>
            <a:ext cx="2738045" cy="1599924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inus 6"/>
          <p:cNvSpPr/>
          <p:nvPr/>
        </p:nvSpPr>
        <p:spPr>
          <a:xfrm rot="19001144">
            <a:off x="6230099" y="1752601"/>
            <a:ext cx="2738045" cy="1599924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34" y="5072085"/>
            <a:ext cx="1455267" cy="144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3416060" cy="3092550"/>
          </a:xfrm>
        </p:spPr>
        <p:txBody>
          <a:bodyPr/>
          <a:lstStyle/>
          <a:p>
            <a:r>
              <a:rPr lang="en-US" sz="35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Clouds of ash can cover entire continents!</a:t>
            </a:r>
            <a:endParaRPr lang="en-US" sz="35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842" y="348636"/>
            <a:ext cx="4888077" cy="5163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73" y="3429000"/>
            <a:ext cx="2324100" cy="208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672" y="5762445"/>
            <a:ext cx="8708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2010, the Icelandic volcano </a:t>
            </a:r>
            <a:r>
              <a:rPr lang="en-US" dirty="0" err="1" smtClean="0"/>
              <a:t>Eyjafjallajokull</a:t>
            </a:r>
            <a:r>
              <a:rPr lang="en-US" dirty="0" smtClean="0"/>
              <a:t> erupted, spewing thousands of tons of ash into the air. 95,000 European flights were cancelled as a result of the eruption!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7335768" cy="13369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information do Ice Cores &amp; Tree Rings tell us?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318" y="1775339"/>
            <a:ext cx="5206682" cy="24781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-Tell us how the </a:t>
            </a:r>
            <a:r>
              <a:rPr lang="en-US" sz="4000" b="1" dirty="0" smtClean="0">
                <a:solidFill>
                  <a:srgbClr val="FF0000"/>
                </a:solidFill>
              </a:rPr>
              <a:t>CLIMATE</a:t>
            </a:r>
            <a:r>
              <a:rPr lang="en-US" sz="4000" dirty="0" smtClean="0"/>
              <a:t> has changed over time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4" y="1600201"/>
            <a:ext cx="4200302" cy="3466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801" y="4212215"/>
            <a:ext cx="4563936" cy="260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3566"/>
            <a:ext cx="4823283" cy="4168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22" y="3962399"/>
            <a:ext cx="5047998" cy="2895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23283" y="159027"/>
            <a:ext cx="4095637" cy="3539430"/>
          </a:xfrm>
          <a:prstGeom prst="rect">
            <a:avLst/>
          </a:prstGeom>
          <a:noFill/>
          <a:ln w="793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Ice core</a:t>
            </a:r>
            <a:r>
              <a:rPr lang="en-US" sz="2800" b="1" dirty="0" smtClean="0"/>
              <a:t>- </a:t>
            </a:r>
            <a:r>
              <a:rPr lang="en-US" sz="2800" dirty="0" smtClean="0"/>
              <a:t>a sample of </a:t>
            </a:r>
            <a:r>
              <a:rPr lang="en-US" sz="2800" b="1" u="sng" dirty="0" smtClean="0">
                <a:solidFill>
                  <a:srgbClr val="C00000"/>
                </a:solidFill>
              </a:rPr>
              <a:t>ice and snow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that have built up over </a:t>
            </a:r>
            <a:r>
              <a:rPr lang="en-US" sz="2800" b="1" u="sng" dirty="0" smtClean="0">
                <a:solidFill>
                  <a:srgbClr val="C00000"/>
                </a:solidFill>
              </a:rPr>
              <a:t>thousands</a:t>
            </a:r>
            <a:r>
              <a:rPr lang="en-US" sz="2800" dirty="0" smtClean="0"/>
              <a:t> of years</a:t>
            </a:r>
          </a:p>
          <a:p>
            <a:endParaRPr lang="en-US" sz="2800" b="1" dirty="0" smtClean="0"/>
          </a:p>
          <a:p>
            <a:r>
              <a:rPr lang="en-US" sz="2800" dirty="0" smtClean="0"/>
              <a:t>  -tell the amount of </a:t>
            </a:r>
            <a:r>
              <a:rPr lang="en-US" sz="2800" b="1" u="sng" dirty="0" smtClean="0">
                <a:solidFill>
                  <a:srgbClr val="C00000"/>
                </a:solidFill>
              </a:rPr>
              <a:t>gasses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in Earth’s atmosphere over time.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5287"/>
            <a:ext cx="4592061" cy="738279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7030A0"/>
                </a:solidFill>
              </a:rPr>
              <a:t>Ice Cores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do ice cores tell us about the climate?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240" y="1709530"/>
            <a:ext cx="4877760" cy="39260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75" y="1444532"/>
            <a:ext cx="4055165" cy="525819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Black or brown coloring- </a:t>
            </a:r>
            <a:r>
              <a:rPr lang="en-US" sz="2800" b="1" u="sng" dirty="0" smtClean="0">
                <a:solidFill>
                  <a:srgbClr val="C00000"/>
                </a:solidFill>
              </a:rPr>
              <a:t>VOLCANIC ERUPTION </a:t>
            </a:r>
            <a:r>
              <a:rPr lang="en-US" sz="2800" dirty="0" smtClean="0">
                <a:solidFill>
                  <a:schemeClr val="tx1"/>
                </a:solidFill>
              </a:rPr>
              <a:t>(color caused by the ash)</a:t>
            </a:r>
          </a:p>
          <a:p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Yellowish color-</a:t>
            </a:r>
            <a:r>
              <a:rPr lang="en-US" sz="2800" b="1" dirty="0" smtClean="0">
                <a:solidFill>
                  <a:srgbClr val="C00000"/>
                </a:solidFill>
              </a:rPr>
              <a:t>Pollution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in the air</a:t>
            </a:r>
          </a:p>
          <a:p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Bubbles-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Carbon Dioxide </a:t>
            </a:r>
            <a:r>
              <a:rPr lang="en-US" sz="2800" dirty="0" smtClean="0">
                <a:solidFill>
                  <a:schemeClr val="tx1"/>
                </a:solidFill>
              </a:rPr>
              <a:t>(CO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 is in the air </a:t>
            </a:r>
            <a:r>
              <a:rPr lang="en-US" sz="2800" i="1" dirty="0" smtClean="0">
                <a:solidFill>
                  <a:schemeClr val="tx1"/>
                </a:solidFill>
              </a:rPr>
              <a:t>(lots of bubbles means that it` was HOT!)</a:t>
            </a:r>
            <a:endParaRPr lang="en-US" sz="2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1671</TotalTime>
  <Words>220</Words>
  <Application>Microsoft Office PowerPoint</Application>
  <PresentationFormat>On-screen Show (4:3)</PresentationFormat>
  <Paragraphs>22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Understanding Earth’s History – Ice Cores</vt:lpstr>
      <vt:lpstr>Let’s start with volcanoes…</vt:lpstr>
      <vt:lpstr>The Earth actually gets COLDER after big volcanic eruptions!</vt:lpstr>
      <vt:lpstr>How do volcanic eruptions affect the Earth’s temp?  </vt:lpstr>
      <vt:lpstr>2. These things block the sun from reaching earth!</vt:lpstr>
      <vt:lpstr>Clouds of ash can cover entire continents!</vt:lpstr>
      <vt:lpstr>What information do Ice Cores &amp; Tree Rings tell us?</vt:lpstr>
      <vt:lpstr>Ice Cores</vt:lpstr>
      <vt:lpstr>What do ice cores tell us about the climate?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Ansley D Zarra</dc:creator>
  <cp:lastModifiedBy>CO-03017689</cp:lastModifiedBy>
  <cp:revision>36</cp:revision>
  <dcterms:created xsi:type="dcterms:W3CDTF">2012-09-27T01:31:24Z</dcterms:created>
  <dcterms:modified xsi:type="dcterms:W3CDTF">2016-04-13T17:20:47Z</dcterms:modified>
</cp:coreProperties>
</file>